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28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2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8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85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921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3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715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7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A62F12C-5851-47C7-9874-13FBD9CFD29F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A2F2820-0F13-494E-8B22-DAA6F0D2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6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ACT Workkeys</a:t>
            </a:r>
            <a:br>
              <a:rPr dirty="0" smtClean="0"/>
            </a:br>
            <a:r>
              <a:rPr lang="en-US" dirty="0" smtClean="0"/>
              <a:t>R</a:t>
            </a:r>
            <a:r>
              <a:rPr dirty="0" smtClean="0"/>
              <a:t>esults</a:t>
            </a:r>
            <a:endParaRPr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Build skills and prepare your future success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23743" y="4339878"/>
            <a:ext cx="9966960" cy="18358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z="3200" dirty="0" smtClean="0"/>
              <a:t>Bunn High School</a:t>
            </a:r>
          </a:p>
          <a:p>
            <a:pPr>
              <a:defRPr/>
            </a:pPr>
            <a:r>
              <a:rPr lang="en-US" sz="3200" dirty="0" smtClean="0"/>
              <a:t>2017/2018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804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450975" y="184150"/>
            <a:ext cx="9604375" cy="1049338"/>
          </a:xfrm>
        </p:spPr>
        <p:txBody>
          <a:bodyPr/>
          <a:lstStyle/>
          <a:p>
            <a:pPr algn="ctr"/>
            <a:r>
              <a:rPr lang="en-US" altLang="en-US" smtClean="0"/>
              <a:t>ACT WORKKeys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975" y="1943100"/>
            <a:ext cx="9604375" cy="4178300"/>
          </a:xfrm>
        </p:spPr>
        <p:txBody>
          <a:bodyPr rtlCol="0">
            <a:normAutofit/>
          </a:bodyPr>
          <a:lstStyle/>
          <a:p>
            <a:pPr marL="1828800" lvl="4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900" b="1" dirty="0"/>
          </a:p>
          <a:p>
            <a:pPr marL="1280160" lvl="4" indent="-182880" fontAlgn="auto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251541"/>
              </p:ext>
            </p:extLst>
          </p:nvPr>
        </p:nvGraphicFramePr>
        <p:xfrm>
          <a:off x="939800" y="952500"/>
          <a:ext cx="10445750" cy="5268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7738">
                  <a:extLst>
                    <a:ext uri="{9D8B030D-6E8A-4147-A177-3AD203B41FA5}">
                      <a16:colId xmlns:a16="http://schemas.microsoft.com/office/drawing/2014/main" val="292288854"/>
                    </a:ext>
                  </a:extLst>
                </a:gridCol>
                <a:gridCol w="1928446">
                  <a:extLst>
                    <a:ext uri="{9D8B030D-6E8A-4147-A177-3AD203B41FA5}">
                      <a16:colId xmlns:a16="http://schemas.microsoft.com/office/drawing/2014/main" val="2261804749"/>
                    </a:ext>
                  </a:extLst>
                </a:gridCol>
                <a:gridCol w="1871964">
                  <a:extLst>
                    <a:ext uri="{9D8B030D-6E8A-4147-A177-3AD203B41FA5}">
                      <a16:colId xmlns:a16="http://schemas.microsoft.com/office/drawing/2014/main" val="2046880717"/>
                    </a:ext>
                  </a:extLst>
                </a:gridCol>
                <a:gridCol w="1778310">
                  <a:extLst>
                    <a:ext uri="{9D8B030D-6E8A-4147-A177-3AD203B41FA5}">
                      <a16:colId xmlns:a16="http://schemas.microsoft.com/office/drawing/2014/main" val="1242622875"/>
                    </a:ext>
                  </a:extLst>
                </a:gridCol>
                <a:gridCol w="1469292">
                  <a:extLst>
                    <a:ext uri="{9D8B030D-6E8A-4147-A177-3AD203B41FA5}">
                      <a16:colId xmlns:a16="http://schemas.microsoft.com/office/drawing/2014/main" val="2720018201"/>
                    </a:ext>
                  </a:extLst>
                </a:gridCol>
              </a:tblGrid>
              <a:tr h="477297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2016/2017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2017/2018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1716620103"/>
                  </a:ext>
                </a:extLst>
              </a:tr>
              <a:tr h="477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Identified Completers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92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87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2921571061"/>
                  </a:ext>
                </a:extLst>
              </a:tr>
              <a:tr h="477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Incomplete testing*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1.09%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1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1.15%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332084"/>
                  </a:ext>
                </a:extLst>
              </a:tr>
              <a:tr h="477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&lt;3 (No Certificate)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4.39%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3.49%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3966562548"/>
                  </a:ext>
                </a:extLst>
              </a:tr>
              <a:tr h="477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Level 3 (Bronze)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17.58%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16.28%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925302013"/>
                  </a:ext>
                </a:extLst>
              </a:tr>
              <a:tr h="477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Level 4 (Silver)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56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61.53%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41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47.67%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2159975483"/>
                  </a:ext>
                </a:extLst>
              </a:tr>
              <a:tr h="47729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Level 5 (Gold)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16.48%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effectLst/>
                        </a:rPr>
                        <a:t>21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24.42%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1074822165"/>
                  </a:ext>
                </a:extLst>
              </a:tr>
              <a:tr h="78637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Level 6 &amp; 7</a:t>
                      </a:r>
                      <a:br>
                        <a:rPr lang="en-US" sz="2400" b="1" u="none" strike="noStrike" dirty="0">
                          <a:effectLst/>
                        </a:rPr>
                      </a:br>
                      <a:r>
                        <a:rPr lang="en-US" sz="2400" b="1" u="none" strike="noStrike" dirty="0">
                          <a:effectLst/>
                        </a:rPr>
                        <a:t>(Platinum)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>
                          <a:effectLst/>
                        </a:rPr>
                        <a:t>0.00%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</a:rPr>
                        <a:t>8.14%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1311444597"/>
                  </a:ext>
                </a:extLst>
              </a:tr>
              <a:tr h="3966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Tested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2649760696"/>
                  </a:ext>
                </a:extLst>
              </a:tr>
              <a:tr h="3723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smtClean="0">
                          <a:effectLst/>
                        </a:rPr>
                        <a:t>Proficient </a:t>
                      </a:r>
                      <a:r>
                        <a:rPr lang="en-US" sz="2400" b="1" u="none" strike="noStrike" dirty="0">
                          <a:effectLst/>
                        </a:rPr>
                        <a:t>Level 4-7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78.02%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80.23%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4223619901"/>
                  </a:ext>
                </a:extLst>
              </a:tr>
              <a:tr h="37238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Participation Rate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dirty="0" smtClean="0">
                          <a:effectLst/>
                        </a:rPr>
                        <a:t>98.91%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dirty="0" smtClean="0">
                          <a:effectLst/>
                        </a:rPr>
                        <a:t>98.85%</a:t>
                      </a: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9" marR="6589" marT="6589" marB="0" anchor="b"/>
                </a:tc>
                <a:extLst>
                  <a:ext uri="{0D108BD9-81ED-4DB2-BD59-A6C34878D82A}">
                    <a16:rowId xmlns:a16="http://schemas.microsoft.com/office/drawing/2014/main" val="3813914163"/>
                  </a:ext>
                </a:extLst>
              </a:tr>
            </a:tbl>
          </a:graphicData>
        </a:graphic>
      </p:graphicFrame>
      <p:sp>
        <p:nvSpPr>
          <p:cNvPr id="6222" name="Rectangle 5"/>
          <p:cNvSpPr>
            <a:spLocks noChangeArrowheads="1"/>
          </p:cNvSpPr>
          <p:nvPr/>
        </p:nvSpPr>
        <p:spPr bwMode="auto">
          <a:xfrm>
            <a:off x="812800" y="6323013"/>
            <a:ext cx="36766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en-US" altLang="en-US" dirty="0"/>
              <a:t>Tested </a:t>
            </a:r>
            <a:r>
              <a:rPr lang="en-US" altLang="en-US" dirty="0" smtClean="0"/>
              <a:t>5% </a:t>
            </a:r>
            <a:r>
              <a:rPr lang="en-US" altLang="en-US" dirty="0"/>
              <a:t>less students in 2017-2018</a:t>
            </a:r>
          </a:p>
        </p:txBody>
      </p:sp>
    </p:spTree>
    <p:extLst>
      <p:ext uri="{BB962C8B-B14F-4D97-AF65-F5344CB8AC3E}">
        <p14:creationId xmlns:p14="http://schemas.microsoft.com/office/powerpoint/2010/main" val="90450050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16</TotalTime>
  <Words>112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Gill Sans MT</vt:lpstr>
      <vt:lpstr>Basis</vt:lpstr>
      <vt:lpstr>ACT Workkeys Results</vt:lpstr>
      <vt:lpstr>ACT WORKKeys Results</vt:lpstr>
    </vt:vector>
  </TitlesOfParts>
  <Company>Franklin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Workkeys Results</dc:title>
  <dc:creator>Jamie Beckham</dc:creator>
  <cp:lastModifiedBy>Jordan Morris</cp:lastModifiedBy>
  <cp:revision>4</cp:revision>
  <dcterms:created xsi:type="dcterms:W3CDTF">2018-03-07T18:28:35Z</dcterms:created>
  <dcterms:modified xsi:type="dcterms:W3CDTF">2018-04-24T11:20:52Z</dcterms:modified>
</cp:coreProperties>
</file>